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authors.xml" ContentType="application/vnd.ms-powerpoint.author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298" r:id="rId52"/>
    <p:sldId id="299" r:id="rId53"/>
    <p:sldId id="300" r:id="rId54"/>
    <p:sldId id="301" r:id="rId55"/>
    <p:sldId id="302" r:id="rId56"/>
    <p:sldId id="303" r:id="rId57"/>
    <p:sldId id="304" r:id="rId58"/>
    <p:sldId id="305" r:id="rId5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0102"/>
    <p:restoredTop sz="94609"/>
  </p:normalViewPr>
  <p:slideViewPr>
    <p:cSldViewPr snapToGrid="0">
      <p:cViewPr varScale="1">
        <p:scale>
          <a:sx n="118" d="100"/>
          <a:sy n="118" d="100"/>
        </p:scale>
        <p:origin x="7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handoutMaster" Target="handoutMasters/handout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microsoft.com/office/2018/10/relationships/authors" Target="authors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Relationship Id="rId29" Type="http://schemas.openxmlformats.org/officeDocument/2006/relationships/slide" Target="slides/slide20.xml"/><Relationship Id="rId30" Type="http://schemas.openxmlformats.org/officeDocument/2006/relationships/slide" Target="slides/slide21.xml"/><Relationship Id="rId31" Type="http://schemas.openxmlformats.org/officeDocument/2006/relationships/slide" Target="slides/slide22.xml"/><Relationship Id="rId32" Type="http://schemas.openxmlformats.org/officeDocument/2006/relationships/slide" Target="slides/slide23.xml"/><Relationship Id="rId33" Type="http://schemas.openxmlformats.org/officeDocument/2006/relationships/slide" Target="slides/slide24.xml"/><Relationship Id="rId34" Type="http://schemas.openxmlformats.org/officeDocument/2006/relationships/slide" Target="slides/slide25.xml"/><Relationship Id="rId35" Type="http://schemas.openxmlformats.org/officeDocument/2006/relationships/slide" Target="slides/slide26.xml"/><Relationship Id="rId36" Type="http://schemas.openxmlformats.org/officeDocument/2006/relationships/slide" Target="slides/slide27.xml"/><Relationship Id="rId37" Type="http://schemas.openxmlformats.org/officeDocument/2006/relationships/slide" Target="slides/slide28.xml"/><Relationship Id="rId38" Type="http://schemas.openxmlformats.org/officeDocument/2006/relationships/slide" Target="slides/slide29.xml"/><Relationship Id="rId39" Type="http://schemas.openxmlformats.org/officeDocument/2006/relationships/slide" Target="slides/slide30.xml"/><Relationship Id="rId40" Type="http://schemas.openxmlformats.org/officeDocument/2006/relationships/slide" Target="slides/slide31.xml"/><Relationship Id="rId41" Type="http://schemas.openxmlformats.org/officeDocument/2006/relationships/slide" Target="slides/slide32.xml"/><Relationship Id="rId42" Type="http://schemas.openxmlformats.org/officeDocument/2006/relationships/slide" Target="slides/slide33.xml"/><Relationship Id="rId43" Type="http://schemas.openxmlformats.org/officeDocument/2006/relationships/slide" Target="slides/slide34.xml"/><Relationship Id="rId44" Type="http://schemas.openxmlformats.org/officeDocument/2006/relationships/slide" Target="slides/slide35.xml"/><Relationship Id="rId45" Type="http://schemas.openxmlformats.org/officeDocument/2006/relationships/slide" Target="slides/slide36.xml"/><Relationship Id="rId46" Type="http://schemas.openxmlformats.org/officeDocument/2006/relationships/slide" Target="slides/slide37.xml"/><Relationship Id="rId47" Type="http://schemas.openxmlformats.org/officeDocument/2006/relationships/slide" Target="slides/slide38.xml"/><Relationship Id="rId48" Type="http://schemas.openxmlformats.org/officeDocument/2006/relationships/slide" Target="slides/slide39.xml"/><Relationship Id="rId49" Type="http://schemas.openxmlformats.org/officeDocument/2006/relationships/slide" Target="slides/slide40.xml"/><Relationship Id="rId50" Type="http://schemas.openxmlformats.org/officeDocument/2006/relationships/slide" Target="slides/slide41.xml"/><Relationship Id="rId51" Type="http://schemas.openxmlformats.org/officeDocument/2006/relationships/slide" Target="slides/slide42.xml"/><Relationship Id="rId52" Type="http://schemas.openxmlformats.org/officeDocument/2006/relationships/slide" Target="slides/slide43.xml"/><Relationship Id="rId53" Type="http://schemas.openxmlformats.org/officeDocument/2006/relationships/slide" Target="slides/slide44.xml"/><Relationship Id="rId54" Type="http://schemas.openxmlformats.org/officeDocument/2006/relationships/slide" Target="slides/slide45.xml"/><Relationship Id="rId55" Type="http://schemas.openxmlformats.org/officeDocument/2006/relationships/slide" Target="slides/slide46.xml"/><Relationship Id="rId56" Type="http://schemas.openxmlformats.org/officeDocument/2006/relationships/slide" Target="slides/slide47.xml"/><Relationship Id="rId57" Type="http://schemas.openxmlformats.org/officeDocument/2006/relationships/slide" Target="slides/slide48.xml"/><Relationship Id="rId58" Type="http://schemas.openxmlformats.org/officeDocument/2006/relationships/slide" Target="slides/slide49.xml"/><Relationship Id="rId59" Type="http://schemas.openxmlformats.org/officeDocument/2006/relationships/slide" Target="slides/slide50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microsoft.com/office/2007/relationships/hdphoto" Target="../media/hdphoto3.wdp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microsoft.com/office/2007/relationships/hdphoto" Target="../media/hdphoto4.wdp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microsoft.com/office/2007/relationships/hdphoto" Target="../media/hdphoto2.wdp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  <a:prstGeom prst="rect">
            <a:avLst/>
          </a:prstGeo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  <a:prstGeom prst="rect">
            <a:avLst/>
          </a:prstGeo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58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70689" y="629106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F31E2C3-B972-9869-AEC6-A791DDBAF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16638" y="290457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F3E00C7-DE77-4ECE-4B80-56406FAAF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437332" y="4735158"/>
            <a:ext cx="3588862" cy="3343835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F7A6EE4-4C08-73A3-5F09-23970379A3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74768" y="-662782"/>
            <a:ext cx="2015574" cy="1910669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76931" y="683567"/>
            <a:ext cx="4834517" cy="277436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ext Placeholder 20">
            <a:extLst>
              <a:ext uri="{FF2B5EF4-FFF2-40B4-BE49-F238E27FC236}">
                <a16:creationId xmlns:a16="http://schemas.microsoft.com/office/drawing/2014/main" id="{2C6B15DA-15F3-DCB3-ADA6-119228E4287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-830948" y="-876956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31D95887-DA8A-BB51-5CD3-2CB95BF03D6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630131" y="5409224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365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-705779" y="5065443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20">
            <a:extLst>
              <a:ext uri="{FF2B5EF4-FFF2-40B4-BE49-F238E27FC236}">
                <a16:creationId xmlns:a16="http://schemas.microsoft.com/office/drawing/2014/main" id="{001EEFFB-6458-B0F0-3303-01A914E1991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6811" y="6495562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C38B9344-8926-7CB6-9AAB-C26F6F4187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1825395" y="1058681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9" r:id="rId3"/>
    <p:sldLayoutId id="2147483653" r:id="rId4"/>
    <p:sldLayoutId id="2147483666" r:id="rId5"/>
    <p:sldLayoutId id="2147483651" r:id="rId6"/>
    <p:sldLayoutId id="2147483650" r:id="rId7"/>
    <p:sldLayoutId id="2147483668" r:id="rId8"/>
    <p:sldLayoutId id="2147483665" r:id="rId9"/>
    <p:sldLayoutId id="2147483654" r:id="rId10"/>
    <p:sldLayoutId id="2147483658" r:id="rId11"/>
    <p:sldLayoutId id="2147483655" r:id="rId12"/>
    <p:sldLayoutId id="2147483656" r:id="rId13"/>
    <p:sldLayoutId id="2147483657" r:id="rId14"/>
    <p:sldLayoutId id="2147483664" r:id="rId15"/>
    <p:sldLayoutId id="2147483663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1219200" y="3429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000" b="1" i="0" u="none">
                <a:solidFill>
                  <a:srgbClr val="000000"/>
                </a:solidFill>
              </a:defRPr>
            </a:pPr>
            <a:r>
              <a:t>Blacktown Chinese Christian Church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9200" y="10287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300" b="1" i="0" u="none">
                <a:solidFill>
                  <a:srgbClr val="000000"/>
                </a:solidFill>
              </a:defRPr>
            </a:pPr>
            <a:r>
              <a:t>Welcome to Our English Service</a:t>
            </a:r>
            <a:br/>
            <a:r>
              <a:t>05.10.2025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19200" y="24003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1" i="0" u="sng">
                <a:solidFill>
                  <a:srgbClr val="7030A0"/>
                </a:solidFill>
              </a:defRPr>
            </a:pPr>
            <a:r>
              <a:t>English Service 9:45 – 11:00 am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9200" y="27432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000" b="1" i="0" u="none">
                <a:solidFill>
                  <a:srgbClr val="000000"/>
                </a:solidFill>
              </a:defRPr>
            </a:pPr>
            <a:r>
              <a:t>Worship Songs:</a:t>
            </a:r>
            <a:br/>
            <a:r>
              <a:t>Passage:</a:t>
            </a:r>
            <a:br/>
            <a:r>
              <a:t>Speaker:</a:t>
            </a:r>
            <a:br/>
            <a:r>
              <a:t>Topic:</a:t>
            </a:r>
            <a:br/>
            <a:r>
              <a:t>Response Song:</a:t>
            </a:r>
            <a:br/>
            <a:r>
              <a:t>Announcements and Closing Prayer</a:t>
            </a:r>
            <a:br/>
            <a:r>
              <a:t>Benediction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9200" y="27432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0" i="0" u="none">
                <a:solidFill>
                  <a:srgbClr val="000000"/>
                </a:solidFill>
              </a:defRPr>
            </a:pPr>
            <a:r>
              <a:t>Hosanna</a:t>
            </a:r>
            <a:br/>
            <a:r>
              <a:t>1 Peter 2:1-10</a:t>
            </a:r>
            <a:br/>
            <a:r>
              <a:t>Combined Service (Xavier)</a:t>
            </a:r>
            <a:br/>
            <a:r>
              <a:t>God's Newborn Babies</a:t>
            </a:r>
            <a:br/>
            <a:r>
              <a:t>TBA</a:t>
            </a:r>
            <a:br/>
            <a:b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Washing over all our sin</a:t>
            </a:r>
          </a:p>
          <a:p>
            <a:pPr algn="ctr">
              <a:defRPr sz="3960" b="0"/>
            </a:pPr>
            <a:r>
              <a:t>洗净我众罪污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The people sing</a:t>
            </a:r>
          </a:p>
          <a:p>
            <a:pPr algn="ctr">
              <a:defRPr sz="3960" b="0"/>
            </a:pPr>
            <a:r>
              <a:t>众人歌唱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The people sing</a:t>
            </a:r>
          </a:p>
          <a:p>
            <a:pPr algn="ctr">
              <a:defRPr sz="3960" b="0"/>
            </a:pPr>
            <a:r>
              <a:t>众人歌唱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Hosanna hosanna</a:t>
            </a:r>
          </a:p>
          <a:p>
            <a:pPr algn="ctr">
              <a:defRPr sz="3960" b="0"/>
            </a:pPr>
            <a:r>
              <a:t>和撒那和撒那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Hosanna in the highest</a:t>
            </a:r>
          </a:p>
          <a:p>
            <a:pPr algn="ctr">
              <a:defRPr sz="3960" b="0"/>
            </a:pPr>
            <a:r>
              <a:t>至高处和撒那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Hosanna hosanna</a:t>
            </a:r>
          </a:p>
          <a:p>
            <a:pPr algn="ctr">
              <a:defRPr sz="3960" b="0"/>
            </a:pPr>
            <a:r>
              <a:t>和撒那和撒那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Hosanna in the highest</a:t>
            </a:r>
          </a:p>
          <a:p>
            <a:pPr algn="ctr">
              <a:defRPr sz="3960" b="0"/>
            </a:pPr>
            <a:r>
              <a:t>至高处和撒那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I see a generation</a:t>
            </a:r>
          </a:p>
          <a:p>
            <a:pPr algn="ctr">
              <a:defRPr sz="3960" b="0"/>
            </a:pPr>
            <a:r>
              <a:t>我见一代兴起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Rising up to take their place</a:t>
            </a:r>
          </a:p>
          <a:p>
            <a:pPr algn="ctr">
              <a:defRPr sz="3960" b="0"/>
            </a:pPr>
            <a:r>
              <a:t>站立承接位分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With selfless faith</a:t>
            </a:r>
          </a:p>
          <a:p>
            <a:pPr algn="ctr">
              <a:defRPr sz="3960" b="0"/>
            </a:pPr>
            <a:r>
              <a:t>无私的信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BCCC english service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With selfless faith</a:t>
            </a:r>
          </a:p>
          <a:p>
            <a:pPr algn="ctr">
              <a:defRPr sz="3960" b="0"/>
            </a:pPr>
            <a:r>
              <a:t>无私的信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I see a near revival</a:t>
            </a:r>
          </a:p>
          <a:p>
            <a:pPr algn="ctr">
              <a:defRPr sz="3960" b="0"/>
            </a:pPr>
            <a:r>
              <a:t>我见复兴将到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Stirring as we pray and seek</a:t>
            </a:r>
          </a:p>
          <a:p>
            <a:pPr algn="ctr">
              <a:defRPr sz="3960" b="0"/>
            </a:pPr>
            <a:r>
              <a:t>在我们祷告寻求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We're on our knees</a:t>
            </a:r>
          </a:p>
          <a:p>
            <a:pPr algn="ctr">
              <a:defRPr sz="3960" b="0"/>
            </a:pPr>
            <a:r>
              <a:t>我们跪下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We're on our knees</a:t>
            </a:r>
          </a:p>
          <a:p>
            <a:pPr algn="ctr">
              <a:defRPr sz="3960" b="0"/>
            </a:pPr>
            <a:r>
              <a:t>我们跪下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Hosanna hosanna</a:t>
            </a:r>
          </a:p>
          <a:p>
            <a:pPr algn="ctr">
              <a:defRPr sz="3960" b="0"/>
            </a:pPr>
            <a:r>
              <a:t>和撒那和撒那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Hosanna in the highest</a:t>
            </a:r>
          </a:p>
          <a:p>
            <a:pPr algn="ctr">
              <a:defRPr sz="3960" b="0"/>
            </a:pPr>
            <a:r>
              <a:t>至高处和撒那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Hosanna hosanna</a:t>
            </a:r>
          </a:p>
          <a:p>
            <a:pPr algn="ctr">
              <a:defRPr sz="3960" b="0"/>
            </a:pPr>
            <a:r>
              <a:t>和撒那和撒那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Hosanna in the highest</a:t>
            </a:r>
          </a:p>
          <a:p>
            <a:pPr algn="ctr">
              <a:defRPr sz="3960" b="0"/>
            </a:pPr>
            <a:r>
              <a:t>至高处和撒那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Heal my heart and make it clean</a:t>
            </a:r>
          </a:p>
          <a:p>
            <a:pPr algn="ctr">
              <a:defRPr sz="3960" b="0"/>
            </a:pPr>
            <a:r>
              <a:t>医治我心使它洁净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685800"/>
            <a:ext cx="4876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000"/>
            </a:pPr>
            <a:r>
              <a:t>Please keep all phones on silent</a:t>
            </a:r>
          </a:p>
        </p:txBody>
      </p:sp>
      <p:pic>
        <p:nvPicPr>
          <p:cNvPr id="3" name="Picture 2" descr="Pho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685800"/>
            <a:ext cx="54864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Open up my eyes to the things unseen</a:t>
            </a:r>
          </a:p>
          <a:p>
            <a:pPr algn="ctr">
              <a:defRPr sz="3960" b="0"/>
            </a:pPr>
            <a:r>
              <a:t>开我双眼看见那未见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Show me how to love like You have loved me</a:t>
            </a:r>
          </a:p>
          <a:p>
            <a:pPr algn="ctr">
              <a:defRPr sz="3960" b="0"/>
            </a:pPr>
            <a:r>
              <a:t>教我爱像祢爱我一样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Break my heart for what breaks Yours</a:t>
            </a:r>
          </a:p>
          <a:p>
            <a:pPr algn="ctr">
              <a:defRPr sz="3960" b="0"/>
            </a:pPr>
            <a:r>
              <a:t>为祢伤痛愿我心碎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Everything I am for Your Kingdom's cause</a:t>
            </a:r>
          </a:p>
          <a:p>
            <a:pPr algn="ctr">
              <a:defRPr sz="3960" b="0"/>
            </a:pPr>
            <a:r>
              <a:t>我全部生命都为祢国度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As I walk from earth into eternity</a:t>
            </a:r>
          </a:p>
          <a:p>
            <a:pPr algn="ctr">
              <a:defRPr sz="3960" b="0"/>
            </a:pPr>
            <a:r>
              <a:t>当我离开世界到永恒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Hosanna hosanna</a:t>
            </a:r>
          </a:p>
          <a:p>
            <a:pPr algn="ctr">
              <a:defRPr sz="3960" b="0"/>
            </a:pPr>
            <a:r>
              <a:t>和撒那和撒那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Hosanna in the highest</a:t>
            </a:r>
          </a:p>
          <a:p>
            <a:pPr algn="ctr">
              <a:defRPr sz="3960" b="0"/>
            </a:pPr>
            <a:r>
              <a:t>至高处和撒那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Hosanna hosanna</a:t>
            </a:r>
          </a:p>
          <a:p>
            <a:pPr algn="ctr">
              <a:defRPr sz="3960" b="0"/>
            </a:pPr>
            <a:r>
              <a:t>和撒那和撒那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Hosanna in the highest</a:t>
            </a:r>
          </a:p>
          <a:p>
            <a:pPr algn="ctr">
              <a:defRPr sz="3960" b="0"/>
            </a:pPr>
            <a:r>
              <a:t>至高处和撒那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Hosanna in the highest</a:t>
            </a:r>
          </a:p>
          <a:p>
            <a:pPr algn="ctr">
              <a:defRPr sz="3960" b="0"/>
            </a:pPr>
            <a:r>
              <a:t>至高处和撒那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Hosanna</a:t>
            </a:r>
          </a:p>
          <a:p>
            <a:pPr algn="ctr">
              <a:defRPr sz="5000" b="0" i="0" u="none"/>
            </a:pPr>
            <a:r>
              <a:t>Hosanna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Brooke Ligertwood ©2006 Hillsong Music Publishing Australia CCLI Licence No. 5485849. CCLI Song number: 4785835</a:t>
            </a:r>
          </a:p>
          <a:p>
            <a:pPr algn="ctr">
              <a:defRPr sz="800" b="0" i="0" u="none"/>
            </a:pPr>
            <a:r>
              <a:t>布鲁克·利格伍德</a:t>
            </a:r>
          </a:p>
          <a:p>
            <a:pPr algn="ctr">
              <a:defRPr sz="800" b="0" i="0" u="none"/>
            </a:pPr>
            <a:r>
              <a:t>©2006 Hillsong Music Publishing Australia</a:t>
            </a:r>
          </a:p>
          <a:p>
            <a:pPr algn="ctr">
              <a:defRPr sz="800" b="0" i="0" u="none"/>
            </a:pPr>
            <a:r>
              <a:t>CCLI许可证号5485849。CCLI歌曲编号：4785835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685800"/>
            <a:ext cx="4876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000"/>
            </a:pPr>
            <a:r>
              <a:t>Holy Communion</a:t>
            </a:r>
          </a:p>
        </p:txBody>
      </p:sp>
      <p:pic>
        <p:nvPicPr>
          <p:cNvPr id="3" name="Picture 2" descr="Commun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685800"/>
            <a:ext cx="54864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685800"/>
            <a:ext cx="4876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000"/>
            </a:pPr>
            <a:r>
              <a:t>Bible reading</a:t>
            </a:r>
          </a:p>
        </p:txBody>
      </p:sp>
      <p:pic>
        <p:nvPicPr>
          <p:cNvPr id="3" name="Picture 2" descr="Bib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685800"/>
            <a:ext cx="54864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1 Peter 2:1-10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Therefore, rid yourselves of all malice and all deceit, hypocrisy, envy, and slander of every kind. ² Like newborn babies, crave pure spiritual milk, so that by it you may grow up in your salvation, 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1 Peter 2:1-10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³ now that you have tasted that the Lord is good. </a:t>
            </a:r>
          </a:p>
          <a:p>
            <a:pPr algn="ctr">
              <a:defRPr sz="3200" b="0"/>
            </a:pPr>
            <a:r>
              <a:t>⁴ As you come to him, the living Stone—rejected by humans but chosen by God and precious to him— 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1 Peter 2:1-10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⁵ you also, like living stones, are being built into a spiritual house to be a holy priesthood, offering spiritual sacrifices acceptable to God through Jesus Christ. ⁶ For in Scripture it says:</a:t>
            </a:r>
          </a:p>
          <a:p>
            <a:pPr algn="ctr">
              <a:defRPr sz="3200" b="0"/>
            </a:pPr>
            <a:r>
              <a:t>“See, I lay a stone in Zion,</a:t>
            </a:r>
          </a:p>
          <a:p>
            <a:pPr algn="ctr">
              <a:defRPr sz="3200" b="0"/>
            </a:pPr>
            <a:r>
              <a:t>    a chosen and precious cornerstone,</a:t>
            </a:r>
          </a:p>
          <a:p>
            <a:pPr algn="ctr">
              <a:defRPr sz="3200" b="0"/>
            </a:pPr>
            <a:r>
              <a:t>and the one who trusts in him</a:t>
            </a:r>
          </a:p>
          <a:p>
            <a:pPr algn="ctr">
              <a:defRPr sz="3200" b="0"/>
            </a:pPr>
            <a:r>
              <a:t>    will never be put to shame.” </a:t>
            </a:r>
          </a:p>
          <a:p>
            <a:pPr algn="ctr">
              <a:defRPr sz="3200" b="0"/>
            </a:p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1 Peter 2:1-10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⁷ Now to you who believe, this stone is precious. But to those who do not believe,</a:t>
            </a:r>
          </a:p>
          <a:p>
            <a:pPr algn="ctr">
              <a:defRPr sz="3200" b="0"/>
            </a:pPr>
            <a:r>
              <a:t>“The stone the builders rejected</a:t>
            </a:r>
          </a:p>
          <a:p>
            <a:pPr algn="ctr">
              <a:defRPr sz="3200" b="0"/>
            </a:pPr>
            <a:r>
              <a:t>    has become the cornerstone,” </a:t>
            </a:r>
          </a:p>
          <a:p>
            <a:pPr algn="ctr">
              <a:defRPr sz="3200" b="0"/>
            </a:pPr>
            <a:r>
              <a:t>⁸ and,</a:t>
            </a:r>
          </a:p>
          <a:p>
            <a:pPr algn="ctr">
              <a:defRPr sz="3200" b="0"/>
            </a:pPr>
            <a:r>
              <a:t>“A stone that causes people to stumble</a:t>
            </a:r>
          </a:p>
          <a:p>
            <a:pPr algn="ctr">
              <a:defRPr sz="3200" b="0"/>
            </a:pPr>
            <a:r>
              <a:t>    and a rock that makes them fall.”</a:t>
            </a:r>
          </a:p>
          <a:p>
            <a:pPr algn="ctr">
              <a:defRPr sz="3200" b="0"/>
            </a:pPr>
            <a:r>
              <a:t>They stumble because they disobey the message—which is also what they were destined for. </a:t>
            </a:r>
          </a:p>
          <a:p>
            <a:pPr algn="ctr">
              <a:defRPr sz="3200" b="0"/>
            </a:p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1 Peter 2:1-10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⁹ But you are a chosen people, a royal priesthood, a holy nation, God’s special possession, that you may declare the praises of him who called you out of darkness into his wonderful light. ¹⁰ Once you were not a people, but now you are the people of God; once you had not received mercy, but now you have received mercy.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Announcements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514600"/>
            <a:ext cx="3657600" cy="914400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/>
          <a:p>
            <a:pPr>
              <a:defRPr sz="5000"/>
            </a:pPr>
            <a:r>
              <a:t>Offering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4038600" y="2286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170714" y="2286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Account name: Blacktown Chinese Christian Church</a:t>
            </a:r>
          </a:p>
        </p:txBody>
      </p:sp>
      <p:pic>
        <p:nvPicPr>
          <p:cNvPr id="5" name="Picture 4" descr="churc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2900" y="342900"/>
            <a:ext cx="914400" cy="9144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4038600" y="154305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170714" y="154305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Account number: 4216 50263</a:t>
            </a:r>
          </a:p>
        </p:txBody>
      </p:sp>
      <p:pic>
        <p:nvPicPr>
          <p:cNvPr id="8" name="Picture 7" descr="account_numb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2900" y="1657350"/>
            <a:ext cx="914400" cy="914400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4038600" y="28575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170714" y="28575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BSB: 112 - 879</a:t>
            </a:r>
          </a:p>
        </p:txBody>
      </p:sp>
      <p:pic>
        <p:nvPicPr>
          <p:cNvPr id="11" name="Picture 10" descr="bsb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2900" y="2971800"/>
            <a:ext cx="914400" cy="91440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4038600" y="417195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170714" y="417195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Please put in "offering" as the reference</a:t>
            </a:r>
          </a:p>
        </p:txBody>
      </p:sp>
      <p:pic>
        <p:nvPicPr>
          <p:cNvPr id="14" name="Picture 13" descr="hands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2900" y="4286250"/>
            <a:ext cx="914400" cy="9144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4038600" y="54864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170714" y="54864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The offering box is available at the back of the hall</a:t>
            </a:r>
          </a:p>
        </p:txBody>
      </p:sp>
      <p:pic>
        <p:nvPicPr>
          <p:cNvPr id="17" name="Picture 16" descr="box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2900" y="5600700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Prayer points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I see the King of glory</a:t>
            </a:r>
          </a:p>
          <a:p>
            <a:pPr algn="ctr">
              <a:defRPr sz="3960" b="0"/>
            </a:pPr>
            <a:r>
              <a:t>我见荣耀君王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685800"/>
            <a:ext cx="4876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000"/>
            </a:pPr>
            <a:r>
              <a:t>Mingle time!</a:t>
            </a:r>
          </a:p>
        </p:txBody>
      </p:sp>
      <p:pic>
        <p:nvPicPr>
          <p:cNvPr id="3" name="Picture 2" descr="square_DSC_101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685800"/>
            <a:ext cx="54864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Coming on the clouds with fire</a:t>
            </a:r>
          </a:p>
          <a:p>
            <a:pPr algn="ctr">
              <a:defRPr sz="3960" b="0"/>
            </a:pPr>
            <a:r>
              <a:t>驾云携火而来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The whole earth shakes</a:t>
            </a:r>
          </a:p>
          <a:p>
            <a:pPr algn="ctr">
              <a:defRPr sz="3960" b="0"/>
            </a:pPr>
            <a:r>
              <a:t>全地震动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The whole earth shakes yeah</a:t>
            </a:r>
          </a:p>
          <a:p>
            <a:pPr algn="ctr">
              <a:defRPr sz="3960" b="0"/>
            </a:pPr>
            <a:r>
              <a:t>全地震动啊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960" b="0"/>
            </a:pPr>
            <a:r>
              <a:t>I see His love and mercy</a:t>
            </a:r>
          </a:p>
          <a:p>
            <a:pPr algn="ctr">
              <a:defRPr sz="3960" b="0"/>
            </a:pPr>
            <a:r>
              <a:t>我见祂爱与怜悯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9">
      <a:dk1>
        <a:srgbClr val="36393B"/>
      </a:dk1>
      <a:lt1>
        <a:srgbClr val="FFFFFF"/>
      </a:lt1>
      <a:dk2>
        <a:srgbClr val="1B6A5B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TM34357351</Template>
  <TotalTime>0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5" baseType="lpstr">
      <vt:lpstr>Arial</vt:lpstr>
      <vt:lpstr>Arial Black</vt:lpstr>
      <vt:lpstr>Avenir Next LT Pro</vt:lpstr>
      <vt:lpstr>Calibri</vt:lpstr>
      <vt:lpstr>Office Theme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2022-06-22T01:10:31Z</dcterms:created>
  <dcterms:modified xsi:type="dcterms:W3CDTF">2024-07-29T05:00:34Z</dcterms:modified>
</cp:coreProperties>
</file>